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3" roundtripDataSignature="AMtx7mjxYPUoHEzPvgMvW2aBfbHdjP2r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AFE645-FFC9-41F8-A790-D867EC29B239}">
  <a:tblStyle styleId="{9CAFE645-FFC9-41F8-A790-D867EC29B239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A8A8A8"/>
          </a:solidFill>
        </a:fill>
      </a:tcStyle>
    </a:lastRow>
    <a:s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customschemas.google.com/relationships/presentationmetadata" Target="meta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538a23f37_1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9538a23f37_1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8ca39711f_0_25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98ca39711f_0_25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Nelson Mandela</a:t>
            </a:r>
            <a:endParaRPr/>
          </a:p>
        </p:txBody>
      </p:sp>
      <p:sp>
        <p:nvSpPr>
          <p:cNvPr id="192" name="Google Shape;192;g98ca39711f_0_25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ca39711f_0_2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98ca39711f_0_2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Cuba</a:t>
            </a:r>
            <a:endParaRPr/>
          </a:p>
        </p:txBody>
      </p:sp>
      <p:sp>
        <p:nvSpPr>
          <p:cNvPr id="199" name="Google Shape;199;g98ca39711f_0_2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ca39711f_0_2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ca39711f_0_2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98ca39711f_0_25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8ca39711f_0_2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8ca39711f_0_2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98ca39711f_0_25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8ca39711f_0_1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8ca39711f_0_1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98ca39711f_0_1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8ca39711f_0_1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8ca39711f_0_1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98ca39711f_0_1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8ca39711f_0_1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8ca39711f_0_1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98ca39711f_0_14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8ca39711f_0_1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98ca39711f_0_1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philly</a:t>
            </a:r>
            <a:endParaRPr/>
          </a:p>
        </p:txBody>
      </p:sp>
      <p:sp>
        <p:nvSpPr>
          <p:cNvPr id="242" name="Google Shape;242;g98ca39711f_0_1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8ca39711f_0_1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8ca39711f_0_1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98ca39711f_0_1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8ca39711f_0_1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8ca39711f_0_1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Nelson Mandela</a:t>
            </a:r>
            <a:endParaRPr/>
          </a:p>
        </p:txBody>
      </p:sp>
      <p:sp>
        <p:nvSpPr>
          <p:cNvPr id="256" name="Google Shape;256;g98ca39711f_0_1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6ff086b09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96ff086b09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96ff086b09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8ca39711f_0_17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8ca39711f_0_17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Bjork</a:t>
            </a:r>
            <a:endParaRPr/>
          </a:p>
        </p:txBody>
      </p:sp>
      <p:sp>
        <p:nvSpPr>
          <p:cNvPr id="263" name="Google Shape;263;g98ca39711f_0_17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8ca39711f_0_19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98ca39711f_0_19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Nelson Mandela</a:t>
            </a:r>
            <a:endParaRPr/>
          </a:p>
        </p:txBody>
      </p:sp>
      <p:sp>
        <p:nvSpPr>
          <p:cNvPr id="270" name="Google Shape;270;g98ca39711f_0_19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8ca39711f_0_2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98ca39711f_0_2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Cuba</a:t>
            </a:r>
            <a:endParaRPr/>
          </a:p>
        </p:txBody>
      </p:sp>
      <p:sp>
        <p:nvSpPr>
          <p:cNvPr id="277" name="Google Shape;277;g98ca39711f_0_2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8ca39711f_0_2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8ca39711f_0_2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98ca39711f_0_2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8ca39711f_0_2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8ca39711f_0_2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98ca39711f_0_2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538a23f37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9538a23f37_1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9538a23f37_1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538a23f37_1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9538a23f37_1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9538a23f37_1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6ff086b09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96ff086b09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96ff086b09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6ff086b09_1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96ff086b09_1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96ff086b09_1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6ff086b09_1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96ff086b09_1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96ff086b09_1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38a23f37_1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9538a23f37_1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6ff086b09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96ff086b09_1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96ff086b09_1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6ff086b09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96ff086b09_1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96ff086b09_1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8ca39711f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8ca39711f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98ca39711f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8ca39711f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98ca39711f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98ca39711f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8ca39711f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98ca39711f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98ca39711f_0_3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8ca39711f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98ca39711f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98ca39711f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8ca39711f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98ca39711f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98ca39711f_0_3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8ca39711f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98ca39711f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98ca39711f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8ca39711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8ca39711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98ca39711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8ca39711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8ca39711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98ca39711f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ca39711f_0_2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ca39711f_0_2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98ca39711f_0_2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8ca39711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8ca39711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98ca39711f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8ca39711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8ca39711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98ca39711f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8ca39711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8ca39711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98ca39711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8ca39711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8ca39711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98ca39711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ca39711f_0_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8ca39711f_0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98ca39711f_0_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ca39711f_0_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ca39711f_0_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98ca39711f_0_6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8ca39711f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8ca39711f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98ca39711f_0_6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8ca39711f_0_6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8ca39711f_0_6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98ca39711f_0_6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8ca39711f_0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8ca39711f_0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98ca39711f_0_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8ca39711f_0_6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8ca39711f_0_6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98ca39711f_0_6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8ca39711f_0_2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8ca39711f_0_2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98ca39711f_0_2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6ff086b09_1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96ff086b09_1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96ff086b09_1_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6ff086b09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96ff086b09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96ff086b09_1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538a23f37_1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9538a23f37_1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9538a23f37_1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538a23f37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9538a23f37_1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g9538a23f37_1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38a23f37_1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9538a23f37_1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9538a23f37_1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538a23f37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9538a23f37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9538a23f37_1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538a23f37_1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9538a23f37_1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9538a23f37_1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8ca39711f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8ca39711f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98ca39711f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8ca39711f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98ca39711f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98ca39711f_0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8ca39711f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98ca39711f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98ca39711f_0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8ca39711f_0_2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98ca39711f_0_2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philly</a:t>
            </a:r>
            <a:endParaRPr/>
          </a:p>
        </p:txBody>
      </p:sp>
      <p:sp>
        <p:nvSpPr>
          <p:cNvPr id="164" name="Google Shape;164;g98ca39711f_0_2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98ca39711f_0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98ca39711f_0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98ca39711f_0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8ca39711f_0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98ca39711f_0_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98ca39711f_0_4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8ca39711f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98ca39711f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98ca39711f_0_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8ca39711f_0_2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8ca39711f_0_2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98ca39711f_0_2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8ca39711f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8ca39711f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98ca39711f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8ca39711f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8ca39711f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98ca39711f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8ca39711f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8ca39711f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98ca39711f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8ca39711f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8ca39711f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98ca39711f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8ca39711f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8ca39711f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98ca39711f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98ca39711f_0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98ca39711f_0_9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98ca39711f_0_9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8ca39711f_0_2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8ca39711f_0_2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98ca39711f_0_25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8ca39711f_0_7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8ca39711f_0_7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98ca39711f_0_7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98ca39711f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98ca39711f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98ca39711f_0_7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98ca39711f_0_7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98ca39711f_0_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98ca39711f_0_7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8ca39711f_0_7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8ca39711f_0_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98ca39711f_0_7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8ca39711f_0_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8ca39711f_0_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98ca39711f_0_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538a23f37_1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9538a23f37_1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9538a23f37_1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8ca39711f_0_9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Written specifically about that topic or event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Born in the USA: also vietnam war vets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Land is Your Land: response to God Bless America</a:t>
            </a:r>
            <a:endParaRPr/>
          </a:p>
        </p:txBody>
      </p:sp>
      <p:sp>
        <p:nvSpPr>
          <p:cNvPr id="674" name="Google Shape;674;g98ca39711f_0_9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8ca39711f_0_10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98ca39711f_0_10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98ca39711f_0_10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538a23f37_1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9538a23f37_1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8ca39711f_0_1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98ca39711f_0_1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98ca39711f_0_1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8ca39711f_0_2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98ca39711f_0_2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Nelson Mandela</a:t>
            </a:r>
            <a:endParaRPr/>
          </a:p>
        </p:txBody>
      </p:sp>
      <p:sp>
        <p:nvSpPr>
          <p:cNvPr id="178" name="Google Shape;178;g98ca39711f_0_2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8ca39711f_0_1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8ca39711f_0_1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98ca39711f_0_1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6ff086b09_1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96ff086b09_1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96ff086b09_1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8ca39711f_0_10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8ca39711f_0_10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98ca39711f_0_10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8ca39711f_0_9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8ca39711f_0_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98ca39711f_0_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8ca39711f_0_10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98ca39711f_0_10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g98ca39711f_0_10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6ff086b09_1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96ff086b09_1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8ca39711f_0_1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98ca39711f_0_1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8ca39711f_0_1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8ca39711f_0_1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98ca39711f_0_1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8ca39711f_0_25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98ca39711f_0_2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Bjork</a:t>
            </a:r>
            <a:endParaRPr/>
          </a:p>
        </p:txBody>
      </p:sp>
      <p:sp>
        <p:nvSpPr>
          <p:cNvPr id="185" name="Google Shape;185;g98ca39711f_0_25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8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3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3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3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9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4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4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95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95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6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6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9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7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7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7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7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97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9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8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8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98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9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9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9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0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0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0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0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type="title"/>
          </p:nvPr>
        </p:nvSpPr>
        <p:spPr>
          <a:xfrm>
            <a:off x="451821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i="0" sz="4000" cap="none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i="0" sz="4000" cap="none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i="0" sz="4000" cap="none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i="0" sz="4000" cap="none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i="0" sz="4000" cap="none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6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6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8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6" name="Google Shape;36;p87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7" name="Google Shape;37;p8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8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4" name="Google Shape;44;p88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8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6" name="Google Shape;46;p8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1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1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61" name="Google Shape;61;p91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2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2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2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2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3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38a23f37_1_211"/>
          <p:cNvSpPr txBox="1"/>
          <p:nvPr>
            <p:ph type="ctrTitle"/>
          </p:nvPr>
        </p:nvSpPr>
        <p:spPr>
          <a:xfrm>
            <a:off x="1232985" y="897183"/>
            <a:ext cx="97260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/>
              <a:t>SOCIAL</a:t>
            </a:r>
            <a:br>
              <a:rPr lang="en-US" sz="8000"/>
            </a:br>
            <a:r>
              <a:rPr lang="en-US" sz="8000"/>
              <a:t>QUIZ-TANCING</a:t>
            </a:r>
            <a:endParaRPr sz="8000"/>
          </a:p>
        </p:txBody>
      </p:sp>
      <p:sp>
        <p:nvSpPr>
          <p:cNvPr id="133" name="Google Shape;133;g9538a23f37_1_211"/>
          <p:cNvSpPr txBox="1"/>
          <p:nvPr>
            <p:ph idx="1" type="subTitle"/>
          </p:nvPr>
        </p:nvSpPr>
        <p:spPr>
          <a:xfrm>
            <a:off x="2073314" y="5493376"/>
            <a:ext cx="80454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2A1A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8ca39711f_0_254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95" name="Google Shape;195;g98ca39711f_0_254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7) What’s Dorothy’s last name in The Wizard of Oz?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8ca39711f_0_254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8) The Polo clothing brand was started by which American designer?  </a:t>
            </a:r>
            <a:endParaRPr/>
          </a:p>
        </p:txBody>
      </p:sp>
      <p:sp>
        <p:nvSpPr>
          <p:cNvPr id="202" name="Google Shape;202;g98ca39711f_0_254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ca39711f_0_255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209" name="Google Shape;209;g98ca39711f_0_2554"/>
          <p:cNvSpPr txBox="1"/>
          <p:nvPr>
            <p:ph idx="1" type="body"/>
          </p:nvPr>
        </p:nvSpPr>
        <p:spPr>
          <a:xfrm>
            <a:off x="1141418" y="2667000"/>
            <a:ext cx="43188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9) Which artist painted the work shown here?</a:t>
            </a:r>
            <a:endParaRPr/>
          </a:p>
        </p:txBody>
      </p:sp>
      <p:pic>
        <p:nvPicPr>
          <p:cNvPr id="210" name="Google Shape;210;g98ca39711f_0_2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925" y="1747275"/>
            <a:ext cx="6567825" cy="43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8ca39711f_0_256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217" name="Google Shape;217;g98ca39711f_0_256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10) How much does it cost to mail a postcard within the US?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8ca39711f_0_147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Answers</a:t>
            </a:r>
            <a:endParaRPr/>
          </a:p>
        </p:txBody>
      </p:sp>
      <p:sp>
        <p:nvSpPr>
          <p:cNvPr id="224" name="Google Shape;224;g98ca39711f_0_147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8ca39711f_0_135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cat</a:t>
            </a:r>
            <a:endParaRPr/>
          </a:p>
        </p:txBody>
      </p:sp>
      <p:sp>
        <p:nvSpPr>
          <p:cNvPr id="231" name="Google Shape;231;g98ca39711f_0_135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) Which animal is represented by a clarinet in “Peter and the Wolf”?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8ca39711f_0_1493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Goat</a:t>
            </a:r>
            <a:endParaRPr/>
          </a:p>
        </p:txBody>
      </p:sp>
      <p:sp>
        <p:nvSpPr>
          <p:cNvPr id="238" name="Google Shape;238;g98ca39711f_0_149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/>
              <a:t>) What animal is the mascot of the US Naval Academy?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8ca39711f_0_162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3</a:t>
            </a:r>
            <a:r>
              <a:rPr lang="en-US"/>
              <a:t>) What do the 4 “H”’s stand for in 4H Club?</a:t>
            </a:r>
            <a:endParaRPr/>
          </a:p>
        </p:txBody>
      </p:sp>
      <p:sp>
        <p:nvSpPr>
          <p:cNvPr id="245" name="Google Shape;245;g98ca39711f_0_162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Head, heart, hands, health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8ca39711f_0_1485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Antonie van Leeuwenhoek</a:t>
            </a:r>
            <a:endParaRPr/>
          </a:p>
        </p:txBody>
      </p:sp>
      <p:sp>
        <p:nvSpPr>
          <p:cNvPr id="252" name="Google Shape;252;g98ca39711f_0_1485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4) This week in history, </a:t>
            </a:r>
            <a:r>
              <a:rPr lang="en-US"/>
              <a:t>1683: Dutch scientist ___________ is the first to report the existence of bacteria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8ca39711f_0_187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101</a:t>
            </a:r>
            <a:endParaRPr/>
          </a:p>
        </p:txBody>
      </p:sp>
      <p:sp>
        <p:nvSpPr>
          <p:cNvPr id="259" name="Google Shape;259;g98ca39711f_0_187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5) </a:t>
            </a:r>
            <a:r>
              <a:rPr lang="en-US"/>
              <a:t>What is the number 5 in binary?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6ff086b09_1_19"/>
          <p:cNvSpPr txBox="1"/>
          <p:nvPr>
            <p:ph type="ctrTitle"/>
          </p:nvPr>
        </p:nvSpPr>
        <p:spPr>
          <a:xfrm>
            <a:off x="1751012" y="609601"/>
            <a:ext cx="8676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40" name="Google Shape;140;g96ff086b09_1_19"/>
          <p:cNvSpPr txBox="1"/>
          <p:nvPr>
            <p:ph idx="1" type="subTitle"/>
          </p:nvPr>
        </p:nvSpPr>
        <p:spPr>
          <a:xfrm>
            <a:off x="1751012" y="3886200"/>
            <a:ext cx="86763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8ca39711f_0_174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6</a:t>
            </a:r>
            <a:r>
              <a:rPr lang="en-US"/>
              <a:t>) Which country has the world’s longest cave system?</a:t>
            </a:r>
            <a:endParaRPr/>
          </a:p>
        </p:txBody>
      </p:sp>
      <p:sp>
        <p:nvSpPr>
          <p:cNvPr id="266" name="Google Shape;266;g98ca39711f_0_174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USA (Mammoth State Park, KY)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8ca39711f_0_199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Gale</a:t>
            </a:r>
            <a:endParaRPr/>
          </a:p>
        </p:txBody>
      </p:sp>
      <p:sp>
        <p:nvSpPr>
          <p:cNvPr id="273" name="Google Shape;273;g98ca39711f_0_199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7) </a:t>
            </a:r>
            <a:r>
              <a:rPr lang="en-US"/>
              <a:t>What’s Dorothy’s last name in The Wizard of Oz?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8ca39711f_0_212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8</a:t>
            </a:r>
            <a:r>
              <a:rPr lang="en-US"/>
              <a:t>) The Polo clothing brand was started by which American designer?  </a:t>
            </a:r>
            <a:endParaRPr/>
          </a:p>
        </p:txBody>
      </p:sp>
      <p:sp>
        <p:nvSpPr>
          <p:cNvPr id="280" name="Google Shape;280;g98ca39711f_0_212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Ralph Lauren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8ca39711f_0_237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Hokusai</a:t>
            </a:r>
            <a:endParaRPr/>
          </a:p>
        </p:txBody>
      </p:sp>
      <p:sp>
        <p:nvSpPr>
          <p:cNvPr id="287" name="Google Shape;287;g98ca39711f_0_2374"/>
          <p:cNvSpPr txBox="1"/>
          <p:nvPr>
            <p:ph idx="1" type="body"/>
          </p:nvPr>
        </p:nvSpPr>
        <p:spPr>
          <a:xfrm>
            <a:off x="1141418" y="2667000"/>
            <a:ext cx="43188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9) Which artist painted the work shown here?</a:t>
            </a:r>
            <a:endParaRPr/>
          </a:p>
        </p:txBody>
      </p:sp>
      <p:pic>
        <p:nvPicPr>
          <p:cNvPr id="288" name="Google Shape;288;g98ca39711f_0_2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925" y="1747275"/>
            <a:ext cx="6567825" cy="43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8ca39711f_0_238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35 cents</a:t>
            </a:r>
            <a:endParaRPr/>
          </a:p>
        </p:txBody>
      </p:sp>
      <p:sp>
        <p:nvSpPr>
          <p:cNvPr id="295" name="Google Shape;295;g98ca39711f_0_238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10) </a:t>
            </a:r>
            <a:r>
              <a:rPr lang="en-US"/>
              <a:t>How much does it cost to mail a postcard within the US?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g9538a23f37_1_227"/>
          <p:cNvGraphicFramePr/>
          <p:nvPr/>
        </p:nvGraphicFramePr>
        <p:xfrm>
          <a:off x="273269" y="2102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{9CAFE645-FFC9-41F8-A790-D867EC29B239}</a:tableStyleId>
              </a:tblPr>
              <a:tblGrid>
                <a:gridCol w="2914000"/>
                <a:gridCol w="2914000"/>
                <a:gridCol w="2914000"/>
                <a:gridCol w="2914000"/>
              </a:tblGrid>
              <a:tr h="115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/>
                        <a:t>Produce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/>
                        <a:t>Board games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/>
                        <a:t>Band names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/>
                        <a:t>National dishes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38a23f37_1_23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08" name="Google Shape;308;g9538a23f37_1_23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6ff086b09_1_21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15" name="Google Shape;315;g96ff086b09_1_21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316" name="Google Shape;316;g96ff086b09_1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13" y="1334075"/>
            <a:ext cx="5610225" cy="55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6ff086b09_1_21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23" name="Google Shape;323;g96ff086b09_1_21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324" name="Google Shape;324;g96ff086b09_1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662" y="1496975"/>
            <a:ext cx="8088678" cy="53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6ff086b09_1_22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31" name="Google Shape;331;g96ff086b09_1_22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332" name="Google Shape;332;g96ff086b09_1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86" y="1820175"/>
            <a:ext cx="7533225" cy="5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538a23f37_1_21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46" name="Google Shape;146;g9538a23f37_1_21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6ff086b09_1_233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39" name="Google Shape;339;g96ff086b09_1_23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340" name="Google Shape;340;g96ff086b09_1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938" y="1608213"/>
            <a:ext cx="5241776" cy="5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6ff086b09_1_24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347" name="Google Shape;347;g96ff086b09_1_24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348" name="Google Shape;348;g96ff086b09_1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689" y="1617650"/>
            <a:ext cx="6076625" cy="52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8ca39711f_0_31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55" name="Google Shape;355;g98ca39711f_0_31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8ca39711f_0_32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62" name="Google Shape;362;g98ca39711f_0_32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/>
              <a:t>“B6?”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“Miss!”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ca39711f_0_32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69" name="Google Shape;369;g98ca39711f_0_32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“I’ll trade you some wood for sheep”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8ca39711f_0_33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76" name="Google Shape;376;g98ca39711f_0_33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“Mrs. Peacock in the observatory with the bat”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8ca39711f_0_33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83" name="Google Shape;383;g98ca39711f_0_33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“I’m taking over South America and there ain’t nothin’ you can do about it!”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8ca39711f_0_34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390" name="Google Shape;390;g98ca39711f_0_34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“I’m building a research station”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8ca39711f_0_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397" name="Google Shape;397;g98ca39711f_0_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8ca39711f_0_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404" name="Google Shape;404;g98ca39711f_0_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98ca39711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12425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8ca39711f_0_250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53" name="Google Shape;153;g98ca39711f_0_250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1) Which animal is represented by a clarinet in “Peter and the Wolf”?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8ca39711f_0_13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412" name="Google Shape;412;g98ca39711f_0_1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g98ca39711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8ca39711f_0_2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420" name="Google Shape;420;g98ca39711f_0_2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g98ca39711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8ca39711f_0_2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428" name="Google Shape;428;g98ca39711f_0_2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g98ca39711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8ca39711f_0_3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436" name="Google Shape;436;g98ca39711f_0_3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g98ca39711f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8ca39711f_0_62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44" name="Google Shape;444;g98ca39711f_0_62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8ca39711f_0_63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51" name="Google Shape;451;g98ca39711f_0_63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Chicken Tikka Masala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8ca39711f_0_63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58" name="Google Shape;458;g98ca39711f_0_63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Falafel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8ca39711f_0_64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65" name="Google Shape;465;g98ca39711f_0_64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Tagine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8ca39711f_0_64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72" name="Google Shape;472;g98ca39711f_0_64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Chicken Adobo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8ca39711f_0_65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479" name="Google Shape;479;g98ca39711f_0_65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Paella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8ca39711f_0_251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60" name="Google Shape;160;g98ca39711f_0_251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2) What animal is the mascot of the US Naval Academy?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6ff086b09_1_36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Answers</a:t>
            </a:r>
            <a:endParaRPr/>
          </a:p>
        </p:txBody>
      </p:sp>
      <p:sp>
        <p:nvSpPr>
          <p:cNvPr id="486" name="Google Shape;486;g96ff086b09_1_36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6ff086b09_1_20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Produce</a:t>
            </a:r>
            <a:endParaRPr/>
          </a:p>
        </p:txBody>
      </p:sp>
      <p:sp>
        <p:nvSpPr>
          <p:cNvPr id="493" name="Google Shape;493;g96ff086b09_1_20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538a23f37_1_23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Cantaloupe</a:t>
            </a:r>
            <a:endParaRPr/>
          </a:p>
        </p:txBody>
      </p:sp>
      <p:sp>
        <p:nvSpPr>
          <p:cNvPr id="500" name="Google Shape;500;g9538a23f37_1_23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501" name="Google Shape;501;g9538a23f37_1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313" y="1334075"/>
            <a:ext cx="5610225" cy="55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538a23f37_1_245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Butternut squash</a:t>
            </a:r>
            <a:endParaRPr/>
          </a:p>
        </p:txBody>
      </p:sp>
      <p:sp>
        <p:nvSpPr>
          <p:cNvPr id="508" name="Google Shape;508;g9538a23f37_1_245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509" name="Google Shape;509;g9538a23f37_1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662" y="1496975"/>
            <a:ext cx="8088678" cy="53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538a23f37_1_25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Blueberry</a:t>
            </a:r>
            <a:endParaRPr/>
          </a:p>
        </p:txBody>
      </p:sp>
      <p:sp>
        <p:nvSpPr>
          <p:cNvPr id="516" name="Google Shape;516;g9538a23f37_1_25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517" name="Google Shape;517;g9538a23f37_1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86" y="1820175"/>
            <a:ext cx="7533225" cy="5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538a23f37_1_25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Corn</a:t>
            </a:r>
            <a:endParaRPr/>
          </a:p>
        </p:txBody>
      </p:sp>
      <p:sp>
        <p:nvSpPr>
          <p:cNvPr id="524" name="Google Shape;524;g9538a23f37_1_25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525" name="Google Shape;525;g9538a23f37_1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938" y="1608213"/>
            <a:ext cx="5241776" cy="5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538a23f37_1_26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Garlic</a:t>
            </a:r>
            <a:endParaRPr/>
          </a:p>
        </p:txBody>
      </p:sp>
      <p:sp>
        <p:nvSpPr>
          <p:cNvPr id="532" name="Google Shape;532;g9538a23f37_1_26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533" name="Google Shape;533;g9538a23f37_1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689" y="1617650"/>
            <a:ext cx="6076625" cy="52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8ca39711f_0_46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 games</a:t>
            </a:r>
            <a:endParaRPr/>
          </a:p>
        </p:txBody>
      </p:sp>
      <p:sp>
        <p:nvSpPr>
          <p:cNvPr id="540" name="Google Shape;540;g98ca39711f_0_46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8ca39711f_0_475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Battleship</a:t>
            </a:r>
            <a:endParaRPr/>
          </a:p>
        </p:txBody>
      </p:sp>
      <p:sp>
        <p:nvSpPr>
          <p:cNvPr id="547" name="Google Shape;547;g98ca39711f_0_475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/>
              <a:t>“B6?”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“Miss!”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8ca39711f_0_48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Settlers of Catan</a:t>
            </a:r>
            <a:endParaRPr/>
          </a:p>
        </p:txBody>
      </p:sp>
      <p:sp>
        <p:nvSpPr>
          <p:cNvPr id="554" name="Google Shape;554;g98ca39711f_0_48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“I’ll trade you some wood for sheep”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ca39711f_0_251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3) What do the 4 “H”’s stand for in 4H Club?</a:t>
            </a:r>
            <a:endParaRPr/>
          </a:p>
        </p:txBody>
      </p:sp>
      <p:sp>
        <p:nvSpPr>
          <p:cNvPr id="167" name="Google Shape;167;g98ca39711f_0_251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8ca39711f_0_48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Clue</a:t>
            </a:r>
            <a:endParaRPr/>
          </a:p>
        </p:txBody>
      </p:sp>
      <p:sp>
        <p:nvSpPr>
          <p:cNvPr id="561" name="Google Shape;561;g98ca39711f_0_48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“Mrs. Peacock in the observatory with the bat”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8ca39711f_0_493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Risk (quote from Seinfeld)</a:t>
            </a:r>
            <a:endParaRPr/>
          </a:p>
        </p:txBody>
      </p:sp>
      <p:sp>
        <p:nvSpPr>
          <p:cNvPr id="568" name="Google Shape;568;g98ca39711f_0_49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“I’m taking over South America and there ain’t nothin’ you can do about it!”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8ca39711f_0_49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Pandemic (or the Star Trek version of Settlers of Catan)</a:t>
            </a:r>
            <a:endParaRPr/>
          </a:p>
        </p:txBody>
      </p:sp>
      <p:sp>
        <p:nvSpPr>
          <p:cNvPr id="575" name="Google Shape;575;g98ca39711f_0_49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SzPts val="4000"/>
              <a:buNone/>
            </a:pPr>
            <a:r>
              <a:rPr lang="en-US"/>
              <a:t>“I’m building a research station”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8ca39711f_0_256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Band names</a:t>
            </a:r>
            <a:endParaRPr/>
          </a:p>
        </p:txBody>
      </p:sp>
      <p:sp>
        <p:nvSpPr>
          <p:cNvPr id="582" name="Google Shape;582;g98ca39711f_0_256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8ca39711f_0_16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Dog Night</a:t>
            </a:r>
            <a:endParaRPr/>
          </a:p>
        </p:txBody>
      </p:sp>
      <p:sp>
        <p:nvSpPr>
          <p:cNvPr id="589" name="Google Shape;589;g98ca39711f_0_16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g98ca39711f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12425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8ca39711f_0_16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 Halen</a:t>
            </a:r>
            <a:endParaRPr/>
          </a:p>
        </p:txBody>
      </p:sp>
      <p:sp>
        <p:nvSpPr>
          <p:cNvPr id="597" name="Google Shape;597;g98ca39711f_0_16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g98ca39711f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98ca39711f_0_17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Stone Temple Pilots</a:t>
            </a:r>
            <a:endParaRPr/>
          </a:p>
        </p:txBody>
      </p:sp>
      <p:sp>
        <p:nvSpPr>
          <p:cNvPr id="605" name="Google Shape;605;g98ca39711f_0_17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g98ca39711f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8ca39711f_0_18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Fleetwood Mac</a:t>
            </a:r>
            <a:endParaRPr/>
          </a:p>
        </p:txBody>
      </p:sp>
      <p:sp>
        <p:nvSpPr>
          <p:cNvPr id="613" name="Google Shape;613;g98ca39711f_0_18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g98ca39711f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8ca39711f_0_18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Buffalo Springfield</a:t>
            </a:r>
            <a:endParaRPr/>
          </a:p>
        </p:txBody>
      </p:sp>
      <p:sp>
        <p:nvSpPr>
          <p:cNvPr id="621" name="Google Shape;621;g98ca39711f_0_18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g98ca39711f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50" y="1701150"/>
            <a:ext cx="9283500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8ca39711f_0_928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National dishes</a:t>
            </a:r>
            <a:endParaRPr/>
          </a:p>
        </p:txBody>
      </p:sp>
      <p:sp>
        <p:nvSpPr>
          <p:cNvPr id="629" name="Google Shape;629;g98ca39711f_0_928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8ca39711f_0_252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74" name="Google Shape;174;g98ca39711f_0_252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4) This week in history, 1683: Dutch scientist ___________ is the first to report the existence of bacteria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8ca39711f_0_77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England</a:t>
            </a:r>
            <a:endParaRPr/>
          </a:p>
        </p:txBody>
      </p:sp>
      <p:sp>
        <p:nvSpPr>
          <p:cNvPr id="636" name="Google Shape;636;g98ca39711f_0_779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Chicken Tikka Masala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8ca39711f_0_785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Israel</a:t>
            </a:r>
            <a:endParaRPr/>
          </a:p>
        </p:txBody>
      </p:sp>
      <p:sp>
        <p:nvSpPr>
          <p:cNvPr id="643" name="Google Shape;643;g98ca39711f_0_785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Falafel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98ca39711f_0_79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Morocco</a:t>
            </a:r>
            <a:endParaRPr/>
          </a:p>
        </p:txBody>
      </p:sp>
      <p:sp>
        <p:nvSpPr>
          <p:cNvPr id="650" name="Google Shape;650;g98ca39711f_0_79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Tagine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8ca39711f_0_79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Philippines</a:t>
            </a:r>
            <a:endParaRPr/>
          </a:p>
        </p:txBody>
      </p:sp>
      <p:sp>
        <p:nvSpPr>
          <p:cNvPr id="657" name="Google Shape;657;g98ca39711f_0_79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Chicken Adobo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8ca39711f_0_803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Spain</a:t>
            </a:r>
            <a:endParaRPr/>
          </a:p>
        </p:txBody>
      </p:sp>
      <p:sp>
        <p:nvSpPr>
          <p:cNvPr id="664" name="Google Shape;664;g98ca39711f_0_803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Paella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538a23f37_1_38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Matching</a:t>
            </a:r>
            <a:endParaRPr/>
          </a:p>
        </p:txBody>
      </p:sp>
      <p:sp>
        <p:nvSpPr>
          <p:cNvPr id="671" name="Google Shape;671;g9538a23f37_1_384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8ca39711f_0_934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Constellations</a:t>
            </a:r>
            <a:endParaRPr/>
          </a:p>
        </p:txBody>
      </p:sp>
      <p:sp>
        <p:nvSpPr>
          <p:cNvPr id="677" name="Google Shape;677;g98ca39711f_0_934"/>
          <p:cNvSpPr txBox="1"/>
          <p:nvPr>
            <p:ph idx="1" type="body"/>
          </p:nvPr>
        </p:nvSpPr>
        <p:spPr>
          <a:xfrm>
            <a:off x="568549" y="1866900"/>
            <a:ext cx="10595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Antares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Polaris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Betelgeuse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Vega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lang="en-US" sz="3100"/>
              <a:t> </a:t>
            </a:r>
            <a:r>
              <a:rPr lang="en-US" sz="3100"/>
              <a:t>Arcturus</a:t>
            </a:r>
            <a:endParaRPr sz="3100"/>
          </a:p>
        </p:txBody>
      </p:sp>
      <p:sp>
        <p:nvSpPr>
          <p:cNvPr id="678" name="Google Shape;678;g98ca39711f_0_934"/>
          <p:cNvSpPr txBox="1"/>
          <p:nvPr/>
        </p:nvSpPr>
        <p:spPr>
          <a:xfrm>
            <a:off x="5226150" y="2487075"/>
            <a:ext cx="31026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lt1"/>
              </a:buClr>
              <a:buSzPts val="3977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lt1"/>
              </a:buClr>
              <a:buSzPts val="3977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Ursa Minor</a:t>
            </a:r>
            <a:endParaRPr b="1" i="0" sz="31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lt1"/>
              </a:buClr>
              <a:buSzPts val="3977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Orion</a:t>
            </a:r>
            <a:endParaRPr b="1" i="0" sz="31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lt1"/>
              </a:buClr>
              <a:buSzPts val="3977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Scorpio</a:t>
            </a:r>
            <a:endParaRPr b="1"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Cassiopeia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Boötes</a:t>
            </a:r>
            <a:endParaRPr b="1"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Lyra</a:t>
            </a:r>
            <a:endParaRPr b="1" sz="3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395"/>
              </a:spcBef>
              <a:spcAft>
                <a:spcPts val="0"/>
              </a:spcAft>
              <a:buClr>
                <a:schemeClr val="lt1"/>
              </a:buClr>
              <a:buSzPts val="3977"/>
              <a:buFont typeface="Arial"/>
              <a:buNone/>
            </a:pPr>
            <a:r>
              <a:t/>
            </a:r>
            <a:endParaRPr b="1" sz="3100">
              <a:solidFill>
                <a:schemeClr val="lt1"/>
              </a:solidFill>
            </a:endParaRPr>
          </a:p>
          <a:p>
            <a:pPr indent="-168275" lvl="0" marL="285750" marR="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t/>
            </a:r>
            <a:endParaRPr b="1" i="0" sz="3100" u="none" cap="small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8ca39711f_0_107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Sports fouls</a:t>
            </a:r>
            <a:endParaRPr/>
          </a:p>
        </p:txBody>
      </p:sp>
      <p:sp>
        <p:nvSpPr>
          <p:cNvPr id="685" name="Google Shape;685;g98ca39711f_0_1072"/>
          <p:cNvSpPr txBox="1"/>
          <p:nvPr>
            <p:ph idx="1" type="body"/>
          </p:nvPr>
        </p:nvSpPr>
        <p:spPr>
          <a:xfrm>
            <a:off x="1005349" y="2027400"/>
            <a:ext cx="10595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Hooking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2"/>
            </a:pPr>
            <a:r>
              <a:rPr i="1" lang="en-US" sz="3100"/>
              <a:t> Net serving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3"/>
            </a:pPr>
            <a:r>
              <a:rPr i="1" lang="en-US" sz="3100"/>
              <a:t> Travelling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4"/>
            </a:pPr>
            <a:r>
              <a:rPr i="1" lang="en-US" sz="3100"/>
              <a:t> False Start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5"/>
            </a:pPr>
            <a:r>
              <a:rPr i="1" lang="en-US" sz="3100"/>
              <a:t> No foot on the floor</a:t>
            </a:r>
            <a:endParaRPr i="1" sz="3100">
              <a:solidFill>
                <a:srgbClr val="FFFFFF"/>
              </a:solidFill>
            </a:endParaRPr>
          </a:p>
        </p:txBody>
      </p:sp>
      <p:sp>
        <p:nvSpPr>
          <p:cNvPr id="686" name="Google Shape;686;g98ca39711f_0_1072"/>
          <p:cNvSpPr txBox="1"/>
          <p:nvPr>
            <p:ph idx="1" type="body"/>
          </p:nvPr>
        </p:nvSpPr>
        <p:spPr>
          <a:xfrm>
            <a:off x="5955374" y="2027400"/>
            <a:ext cx="42984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3100"/>
              <a:t>American football</a:t>
            </a:r>
            <a:endParaRPr b="1" sz="31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3100"/>
              <a:t>Hockey</a:t>
            </a:r>
            <a:endParaRPr b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3100"/>
              <a:t>Golf</a:t>
            </a:r>
            <a:endParaRPr b="1" sz="3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100"/>
              <a:t>Basketball</a:t>
            </a:r>
            <a:endParaRPr b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3100"/>
              <a:t>Billiards</a:t>
            </a:r>
            <a:endParaRPr b="1" sz="3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100"/>
              <a:t>Volleyball</a:t>
            </a:r>
            <a:endParaRPr b="1" sz="31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9538a23f37_1_40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692" name="Google Shape;692;g9538a23f37_1_40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8ca39711f_0_1205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5 states with the lowest voter turnout in 2016</a:t>
            </a:r>
            <a:endParaRPr/>
          </a:p>
        </p:txBody>
      </p:sp>
      <p:sp>
        <p:nvSpPr>
          <p:cNvPr id="699" name="Google Shape;699;g98ca39711f_0_1205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8ca39711f_0_2530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181" name="Google Shape;181;g98ca39711f_0_2530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5) What is the number 5 in binary?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8ca39711f_0_134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wives of Henry VIII</a:t>
            </a:r>
            <a:endParaRPr/>
          </a:p>
        </p:txBody>
      </p:sp>
      <p:sp>
        <p:nvSpPr>
          <p:cNvPr id="706" name="Google Shape;706;g98ca39711f_0_134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6ff086b09_1_402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Answers</a:t>
            </a:r>
            <a:endParaRPr/>
          </a:p>
        </p:txBody>
      </p:sp>
      <p:sp>
        <p:nvSpPr>
          <p:cNvPr id="713" name="Google Shape;713;g96ff086b09_1_402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8ca39711f_0_106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</a:t>
            </a:r>
            <a:endParaRPr/>
          </a:p>
        </p:txBody>
      </p:sp>
      <p:sp>
        <p:nvSpPr>
          <p:cNvPr id="720" name="Google Shape;720;g98ca39711f_0_106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8ca39711f_0_94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Constellations</a:t>
            </a:r>
            <a:endParaRPr/>
          </a:p>
        </p:txBody>
      </p:sp>
      <p:sp>
        <p:nvSpPr>
          <p:cNvPr id="727" name="Google Shape;727;g98ca39711f_0_941"/>
          <p:cNvSpPr txBox="1"/>
          <p:nvPr>
            <p:ph idx="1" type="body"/>
          </p:nvPr>
        </p:nvSpPr>
        <p:spPr>
          <a:xfrm>
            <a:off x="583099" y="2562775"/>
            <a:ext cx="10595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AutoNum type="arabicPeriod"/>
            </a:pPr>
            <a:r>
              <a:rPr i="1" lang="en-US" sz="3100">
                <a:solidFill>
                  <a:srgbClr val="FFFFFF"/>
                </a:solidFill>
              </a:rPr>
              <a:t>  Antares</a:t>
            </a:r>
            <a:endParaRPr i="1" sz="31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rgbClr val="FFFFFF"/>
                </a:solidFill>
              </a:rPr>
              <a:t>Scorpio</a:t>
            </a:r>
            <a:endParaRPr b="1" sz="3100">
              <a:solidFill>
                <a:srgbClr val="FFFFFF"/>
              </a:solidFill>
            </a:endParaRPr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 Polaris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/>
              <a:t>Ursa Minor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 Betelgeuse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/>
              <a:t>Orion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 Vega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/>
              <a:t>Lyra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lang="en-US" sz="3100"/>
              <a:t>  Arcturus</a:t>
            </a:r>
            <a:endParaRPr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/>
              <a:t>Bo</a:t>
            </a:r>
            <a:r>
              <a:rPr b="1" lang="en-US" sz="3100">
                <a:solidFill>
                  <a:srgbClr val="FFFFFF"/>
                </a:solidFill>
              </a:rPr>
              <a:t>ö</a:t>
            </a:r>
            <a:r>
              <a:rPr b="1" lang="en-US" sz="3100"/>
              <a:t>tes</a:t>
            </a:r>
            <a:endParaRPr b="1" sz="3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98ca39711f_0_1079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Sports fouls</a:t>
            </a:r>
            <a:endParaRPr/>
          </a:p>
        </p:txBody>
      </p:sp>
      <p:sp>
        <p:nvSpPr>
          <p:cNvPr id="734" name="Google Shape;734;g98ca39711f_0_1079"/>
          <p:cNvSpPr txBox="1"/>
          <p:nvPr>
            <p:ph idx="1" type="body"/>
          </p:nvPr>
        </p:nvSpPr>
        <p:spPr>
          <a:xfrm>
            <a:off x="568524" y="2507875"/>
            <a:ext cx="105957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i="1" lang="en-US" sz="3100"/>
              <a:t> Hooking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3100"/>
              <a:t>Hockey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2"/>
            </a:pPr>
            <a:r>
              <a:rPr i="1" lang="en-US" sz="3100"/>
              <a:t> Net serving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3100"/>
              <a:t>Volleyball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3"/>
            </a:pPr>
            <a:r>
              <a:rPr i="1" lang="en-US" sz="3100"/>
              <a:t> Travelling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3100"/>
              <a:t>Basketball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4"/>
            </a:pPr>
            <a:r>
              <a:rPr i="1" lang="en-US" sz="3100"/>
              <a:t> False Start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3100"/>
              <a:t>American football</a:t>
            </a:r>
            <a:endParaRPr b="1" sz="3100"/>
          </a:p>
          <a:p>
            <a:pPr indent="-1968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eriod" startAt="5"/>
            </a:pPr>
            <a:r>
              <a:rPr i="1" lang="en-US" sz="3100"/>
              <a:t> No foot on the floor</a:t>
            </a:r>
            <a:endParaRPr i="1" sz="3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1" lang="en-US" sz="3100"/>
              <a:t>Billiards</a:t>
            </a:r>
            <a:endParaRPr i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6ff086b09_1_38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740" name="Google Shape;740;g96ff086b09_1_38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98ca39711f_0_1211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5 states with the lowest voter turnout in 2016</a:t>
            </a:r>
            <a:endParaRPr/>
          </a:p>
        </p:txBody>
      </p:sp>
      <p:sp>
        <p:nvSpPr>
          <p:cNvPr id="746" name="Google Shape;746;g98ca39711f_0_1211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Hawai’i (42.5%)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Utah (46.4%)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West Virginia (51.0%)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Tennessee (51.0%)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/>
              <a:t>Texas (51.1%)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98ca39711f_0_1347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wives of Henry VIII</a:t>
            </a:r>
            <a:endParaRPr/>
          </a:p>
        </p:txBody>
      </p:sp>
      <p:sp>
        <p:nvSpPr>
          <p:cNvPr id="753" name="Google Shape;753;g98ca39711f_0_1347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Catherine of Aragon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Anne Boleyn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Jane Seymour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Anne of Cleves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Catherine Howard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Catherine Parr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8ca39711f_0_2536"/>
          <p:cNvSpPr txBox="1"/>
          <p:nvPr>
            <p:ph idx="1" type="body"/>
          </p:nvPr>
        </p:nvSpPr>
        <p:spPr>
          <a:xfrm>
            <a:off x="1141413" y="2666999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6) Which country has the world’s longest cave system?</a:t>
            </a:r>
            <a:endParaRPr/>
          </a:p>
        </p:txBody>
      </p:sp>
      <p:sp>
        <p:nvSpPr>
          <p:cNvPr id="188" name="Google Shape;188;g98ca39711f_0_2536"/>
          <p:cNvSpPr txBox="1"/>
          <p:nvPr>
            <p:ph type="title"/>
          </p:nvPr>
        </p:nvSpPr>
        <p:spPr>
          <a:xfrm>
            <a:off x="451821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General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2020-06-07T15:27:45Z</dcterms:created>
  <dc:creator>Karin Lehnigk</dc:creator>
</cp:coreProperties>
</file>